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0" r:id="rId3"/>
    <p:sldId id="268" r:id="rId4"/>
    <p:sldId id="269" r:id="rId5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91" d="100"/>
          <a:sy n="91" d="100"/>
        </p:scale>
        <p:origin x="-10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15.03.2012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491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en-US"/>
              <a:pPr/>
              <a:t>3/15/2012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5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en-US" smtClean="0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kumimoji="0" lang="en-US" smtClean="0"/>
              <a:t>Образец текста</a:t>
            </a:r>
          </a:p>
          <a:p>
            <a:pPr lvl="1" eaLnBrk="1" latinLnBrk="0" hangingPunct="1"/>
            <a:r>
              <a:rPr kumimoji="0" lang="en-US" smtClean="0"/>
              <a:t>Второй уровень</a:t>
            </a:r>
          </a:p>
          <a:p>
            <a:pPr lvl="2" eaLnBrk="1" latinLnBrk="0" hangingPunct="1"/>
            <a:r>
              <a:rPr kumimoji="0" lang="en-US" smtClean="0"/>
              <a:t>Третий уровень</a:t>
            </a:r>
          </a:p>
          <a:p>
            <a:pPr lvl="3" eaLnBrk="1" latinLnBrk="0" hangingPunct="1"/>
            <a:r>
              <a:rPr kumimoji="0" lang="en-US" smtClean="0"/>
              <a:t>Четвертый уровень</a:t>
            </a:r>
          </a:p>
          <a:p>
            <a:pPr lvl="4" eaLnBrk="1" latinLnBrk="0" hangingPunct="1"/>
            <a:r>
              <a:rPr kumimoji="0" lang="en-US" smtClean="0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en-US"/>
              <a:pPr/>
              <a:t>3/15/2012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en-US"/>
              <a:pPr/>
              <a:t>3/15/2012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en-US" smtClean="0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Образец текста</a:t>
            </a:r>
          </a:p>
          <a:p>
            <a:pPr lvl="1" eaLnBrk="1" latinLnBrk="0" hangingPunct="1"/>
            <a:r>
              <a:rPr kumimoji="0" lang="en-US" smtClean="0"/>
              <a:t>Второй уровень</a:t>
            </a:r>
          </a:p>
          <a:p>
            <a:pPr lvl="2" eaLnBrk="1" latinLnBrk="0" hangingPunct="1"/>
            <a:r>
              <a:rPr kumimoji="0" lang="en-US" smtClean="0"/>
              <a:t>Третий уровень</a:t>
            </a:r>
          </a:p>
          <a:p>
            <a:pPr lvl="3" eaLnBrk="1" latinLnBrk="0" hangingPunct="1"/>
            <a:r>
              <a:rPr kumimoji="0" lang="en-US" smtClean="0"/>
              <a:t>Четвертый уровень</a:t>
            </a:r>
          </a:p>
          <a:p>
            <a:pPr lvl="4" eaLnBrk="1" latinLnBrk="0" hangingPunct="1"/>
            <a:r>
              <a:rPr kumimoji="0" lang="en-US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15.03.2012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2.docx"/><Relationship Id="rId4" Type="http://schemas.openxmlformats.org/officeDocument/2006/relationships/package" Target="../embeddings/_________Microsoft_Office_Word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05400" y="914400"/>
            <a:ext cx="3200400" cy="1676400"/>
          </a:xfrm>
        </p:spPr>
        <p:txBody>
          <a:bodyPr/>
          <a:lstStyle/>
          <a:p>
            <a:pPr algn="ctr"/>
            <a:r>
              <a:rPr lang="ru-RU" dirty="0" smtClean="0"/>
              <a:t>Обеспеченность подрядных организаций техникой для содержания дорог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09600"/>
            <a:ext cx="3847605" cy="2743200"/>
          </a:xfrm>
          <a:prstGeom prst="rect">
            <a:avLst/>
          </a:prstGeom>
          <a:solidFill>
            <a:srgbClr val="CCB400"/>
          </a:solidFill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4596603"/>
              </p:ext>
            </p:extLst>
          </p:nvPr>
        </p:nvGraphicFramePr>
        <p:xfrm>
          <a:off x="685800" y="4191000"/>
          <a:ext cx="3816991" cy="2133600"/>
        </p:xfrm>
        <a:graphic>
          <a:graphicData uri="http://schemas.openxmlformats.org/presentationml/2006/ole">
            <p:oleObj spid="_x0000_s1029" name="Документ" r:id="rId4" imgW="5511597" imgH="2768498" progId="Word.Document.12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7448567"/>
              </p:ext>
            </p:extLst>
          </p:nvPr>
        </p:nvGraphicFramePr>
        <p:xfrm>
          <a:off x="4709410" y="2667000"/>
          <a:ext cx="3672590" cy="2667000"/>
        </p:xfrm>
        <a:graphic>
          <a:graphicData uri="http://schemas.openxmlformats.org/presentationml/2006/ole">
            <p:oleObj spid="_x0000_s1030" name="Документ" r:id="rId5" imgW="5600494" imgH="2666902" progId="Word.Document.12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2286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Показатель износа техники, %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7338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Характеристика техники по дате выпуска, 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331809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105400" y="762000"/>
            <a:ext cx="3200400" cy="1295400"/>
          </a:xfrm>
        </p:spPr>
        <p:txBody>
          <a:bodyPr/>
          <a:lstStyle/>
          <a:p>
            <a:r>
              <a:rPr lang="ru-RU" dirty="0" smtClean="0"/>
              <a:t>ЗНАК ПЕРЕМЕННОЙ ИНФОРМАЦИИ </a:t>
            </a:r>
            <a:endParaRPr lang="ru-RU" dirty="0"/>
          </a:p>
        </p:txBody>
      </p:sp>
      <p:pic>
        <p:nvPicPr>
          <p:cNvPr id="3" name="Изображение 2" descr="IMG_07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33400"/>
            <a:ext cx="4419600" cy="3886200"/>
          </a:xfrm>
          <a:prstGeom prst="rect">
            <a:avLst/>
          </a:prstGeom>
        </p:spPr>
      </p:pic>
      <p:pic>
        <p:nvPicPr>
          <p:cNvPr id="8" name="Изображение 7" descr="IMG_079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514600"/>
            <a:ext cx="3886200" cy="37735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0897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52" r="25152"/>
          <a:stretch>
            <a:fillRect/>
          </a:stretch>
        </p:blipFill>
        <p:spPr>
          <a:xfrm>
            <a:off x="228600" y="3429000"/>
            <a:ext cx="2286000" cy="3124200"/>
          </a:xfrm>
        </p:spPr>
      </p:pic>
      <p:pic>
        <p:nvPicPr>
          <p:cNvPr id="7" name="Рисунок 6" descr="IMG_0888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334000" cy="3733800"/>
          </a:xfrm>
        </p:spPr>
      </p:pic>
      <p:pic>
        <p:nvPicPr>
          <p:cNvPr id="10" name="Рисунок 9" descr="IMG_0908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52" r="25152"/>
          <a:stretch>
            <a:fillRect/>
          </a:stretch>
        </p:blipFill>
        <p:spPr>
          <a:xfrm>
            <a:off x="228600" y="228600"/>
            <a:ext cx="2590800" cy="3124200"/>
          </a:xfrm>
        </p:spPr>
      </p:pic>
      <p:pic>
        <p:nvPicPr>
          <p:cNvPr id="11" name="Рисунок 10" descr="IMG_0880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38800" y="4191000"/>
            <a:ext cx="2743200" cy="2362200"/>
          </a:xfrm>
        </p:spPr>
      </p:pic>
      <p:pic>
        <p:nvPicPr>
          <p:cNvPr id="8" name="Рисунок 7" descr="IMG_0893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67000" y="4191000"/>
            <a:ext cx="2743200" cy="2362200"/>
          </a:xfrm>
        </p:spPr>
      </p:pic>
    </p:spTree>
    <p:extLst>
      <p:ext uri="{BB962C8B-B14F-4D97-AF65-F5344CB8AC3E}">
        <p14:creationId xmlns:p14="http://schemas.microsoft.com/office/powerpoint/2010/main" xmlns="" val="13758451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™†ав†11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311" b="-13311"/>
          <a:stretch>
            <a:fillRect/>
          </a:stretch>
        </p:blipFill>
        <p:spPr>
          <a:xfrm>
            <a:off x="584200" y="228600"/>
            <a:ext cx="7645400" cy="6440988"/>
          </a:xfrm>
        </p:spPr>
      </p:pic>
    </p:spTree>
    <p:extLst>
      <p:ext uri="{BB962C8B-B14F-4D97-AF65-F5344CB8AC3E}">
        <p14:creationId xmlns:p14="http://schemas.microsoft.com/office/powerpoint/2010/main" xmlns="" val="17427598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Современ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Современный фотоальбом.potx</Template>
  <TotalTime>0</TotalTime>
  <Words>23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Современный фотоальбом</vt:lpstr>
      <vt:lpstr>Документ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2012-03-15T05:53:15Z</dcterms:modified>
</cp:coreProperties>
</file>